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273" r:id="rId2"/>
    <p:sldId id="258" r:id="rId3"/>
    <p:sldId id="257" r:id="rId4"/>
    <p:sldId id="259" r:id="rId5"/>
    <p:sldId id="260" r:id="rId6"/>
    <p:sldId id="261" r:id="rId7"/>
    <p:sldId id="262" r:id="rId8"/>
    <p:sldId id="266" r:id="rId9"/>
    <p:sldId id="267" r:id="rId10"/>
    <p:sldId id="270" r:id="rId11"/>
    <p:sldId id="268" r:id="rId12"/>
    <p:sldId id="271" r:id="rId13"/>
    <p:sldId id="27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48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A97E3-6335-4982-AC8B-E5797C026ACC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4FFD7-4DB3-4670-AD00-A389D12BB9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583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4FFD7-4DB3-4670-AD00-A389D12BB93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042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4FFD7-4DB3-4670-AD00-A389D12BB93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834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14F6-8314-427E-ACAA-16A583F4E411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53407-BB4B-4EB9-8ABA-AEF7B8C2E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14F6-8314-427E-ACAA-16A583F4E411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53407-BB4B-4EB9-8ABA-AEF7B8C2E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14F6-8314-427E-ACAA-16A583F4E411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53407-BB4B-4EB9-8ABA-AEF7B8C2E58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14F6-8314-427E-ACAA-16A583F4E411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53407-BB4B-4EB9-8ABA-AEF7B8C2E5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14F6-8314-427E-ACAA-16A583F4E411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53407-BB4B-4EB9-8ABA-AEF7B8C2E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14F6-8314-427E-ACAA-16A583F4E411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53407-BB4B-4EB9-8ABA-AEF7B8C2E5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14F6-8314-427E-ACAA-16A583F4E411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53407-BB4B-4EB9-8ABA-AEF7B8C2E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14F6-8314-427E-ACAA-16A583F4E411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53407-BB4B-4EB9-8ABA-AEF7B8C2E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14F6-8314-427E-ACAA-16A583F4E411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53407-BB4B-4EB9-8ABA-AEF7B8C2E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14F6-8314-427E-ACAA-16A583F4E411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53407-BB4B-4EB9-8ABA-AEF7B8C2E5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14F6-8314-427E-ACAA-16A583F4E411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53407-BB4B-4EB9-8ABA-AEF7B8C2E5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76F14F6-8314-427E-ACAA-16A583F4E411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A253407-BB4B-4EB9-8ABA-AEF7B8C2E5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«</a:t>
            </a:r>
            <a:r>
              <a:rPr lang="ru-RU" sz="3200" b="1" dirty="0" smtClean="0">
                <a:solidFill>
                  <a:schemeClr val="tx1"/>
                </a:solidFill>
              </a:rPr>
              <a:t>Будущее Родины строить молодым</a:t>
            </a:r>
            <a:r>
              <a:rPr lang="ru-RU" sz="3200" dirty="0" smtClean="0">
                <a:solidFill>
                  <a:schemeClr val="tx1"/>
                </a:solidFill>
              </a:rPr>
              <a:t>» </a:t>
            </a:r>
            <a:r>
              <a:rPr lang="ru-RU" sz="2800" dirty="0" smtClean="0">
                <a:solidFill>
                  <a:schemeClr val="tx1"/>
                </a:solidFill>
              </a:rPr>
              <a:t>(молодежная политика в Республике Беларусь, молодежное движение)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362" name="AutoShape 2" descr="Студотряд: вожатый или инженер?, изображение №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Студотряд: вожатый или инженер?, изображение №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Студотряд: вожатый или инженер?, изображение №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4" name="AutoShape 14" descr="Студотряд: вожатый или инженер?, изображение №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6" name="AutoShape 16" descr="Студотряд: вожатый или инженер?, изображение №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8" name="AutoShape 18" descr="https://content.schools.by/cache/19/c3/19c38ee6687574f5931055e771c41d6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80" name="AutoShape 20" descr="https://content.schools.by/cache/19/c3/19c38ee6687574f5931055e771c41d6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84" name="AutoShape 24" descr="https://www.sb.by/upload/iblock/989/989554dff4888cffbf93331549cbe0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698" name="AutoShape 2" descr="foto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928802"/>
            <a:ext cx="414340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143116"/>
            <a:ext cx="3643338" cy="421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907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899592" y="323165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Участие БРСМ в развитии нашей страны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567532"/>
            <a:ext cx="35719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Белорусский республиканский союз молодёжи является активной молодёжной организацией. Первичные организации есть в каждом УССО и УПТО. Её члены участвует в значимых мероприятиях государства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428736"/>
            <a:ext cx="3096344" cy="1996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45024"/>
            <a:ext cx="316835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30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31371"/>
            <a:ext cx="6666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Молодёжное движение в Республике Беларусь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5900" y="1844824"/>
            <a:ext cx="421484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 </a:t>
            </a:r>
            <a:r>
              <a:rPr lang="ru-RU" dirty="0" smtClean="0"/>
              <a:t>текущем году начата работа Молодежного парламента при Национальном собрании Республики Беларусь. От каждого региона будут выдвигаться от областных Советов и Минского городского Совета депутатов по 10 молодых людей - самые достойные представители молодежи. Члены Молодежного парламента смогут участвовать в заседаниях сессии Палаты представителей, работать с депутатами в округах, вносить свои предложения при создании законопроектов. </a:t>
            </a:r>
            <a:endParaRPr lang="ru-RU" dirty="0"/>
          </a:p>
        </p:txBody>
      </p:sp>
      <p:pic>
        <p:nvPicPr>
          <p:cNvPr id="6" name="Picture 26" descr="http://www.house.gov.by/uploads/files/IMG-4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214554"/>
            <a:ext cx="4429156" cy="3143272"/>
          </a:xfrm>
          <a:prstGeom prst="rect">
            <a:avLst/>
          </a:prstGeom>
          <a:noFill/>
        </p:spPr>
      </p:pic>
      <p:sp>
        <p:nvSpPr>
          <p:cNvPr id="4098" name="AutoShape 2" descr="Первая сессия Молодежного парламента | Лунинец | Лунинецкий район ..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Первая сессия Молодежного парламента | Лунинец | Лунинецкий район ..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21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6779" y="262542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Открытый диалог «Молодежь Беларуси: традиции и будущее»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4674383" y="4012422"/>
            <a:ext cx="43577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Целью открытого диалога является формирование активной гражданской позиции молодежи, предоставление возможности молодым людям заявить о своей жизненной позиции</a:t>
            </a:r>
            <a:endParaRPr lang="ru-RU" sz="2400" dirty="0"/>
          </a:p>
        </p:txBody>
      </p:sp>
      <p:sp>
        <p:nvSpPr>
          <p:cNvPr id="2050" name="AutoShape 2" descr="Открытый диалог, изображение №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Открытый диалог, изображение №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Открытый диалог, изображение №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Открытый диалог, изображение №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2420888"/>
            <a:ext cx="4416425" cy="326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4741" y="1281399"/>
            <a:ext cx="3672408" cy="25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4505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9506" y="708389"/>
            <a:ext cx="87502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Наша страна стремится широко привлекать молодежь в разные сферы деятельности, развивать ее творческий потенциал, чтобы каждый молодой человек, живущий в Беларуси, был уверен, что он нужен своей стране, что именно здесь сможет реализовать свои планы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47521"/>
            <a:ext cx="4464571" cy="30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143248"/>
            <a:ext cx="3647197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159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8012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Формирование здорового образа жизни молодежи – фундамент проводимой государственной политикой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000240"/>
            <a:ext cx="44767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8" name="AutoShape 2" descr="https://www.belta.by/images/storage/news/with_archive/2019/000023_1568529485_362061_b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https://www.sb.by/upload/iblock/6dc/6dce43d688f8389505805de74d05089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071678"/>
            <a:ext cx="3786215" cy="226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43" name="AutoShape 7" descr="fitness, sport, friendship and healthy lifestyle concept - group of happy teenage friends jumping high outdoors Фото со стока - 479604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3786190"/>
            <a:ext cx="428628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1093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560840" cy="46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В каждом государстве молодое поколение – 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это будущее страны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412776"/>
            <a:ext cx="4071966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/>
              <a:t>В республике создана целая отрасль, направленная на развитие физкультуры, спорта и туризма, в которую государство вкладывает значительные финансовые ресурсы, тем самым создавая реальные возможности для сохранения здоровья молодежи, физического воспитания подрастающего поколения, оздоровления нации. Функционирует более 23 тысяч спортивных объектов по всей стране.</a:t>
            </a:r>
            <a:endParaRPr lang="ru-RU" sz="21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1071546"/>
            <a:ext cx="4429156" cy="262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714752"/>
            <a:ext cx="4429156" cy="295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8683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389124"/>
            <a:ext cx="74888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/>
              <a:t>Наши спортсмены в списках </a:t>
            </a:r>
          </a:p>
          <a:p>
            <a:pPr algn="ctr"/>
            <a:r>
              <a:rPr lang="ru-RU" sz="2600" b="1" dirty="0" smtClean="0"/>
              <a:t>самых сильных команд мира</a:t>
            </a:r>
            <a:endParaRPr lang="ru-RU" sz="2600" b="1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1500174"/>
            <a:ext cx="4102747" cy="257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4214818"/>
            <a:ext cx="3233947" cy="223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736"/>
            <a:ext cx="4071966" cy="264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4286256"/>
            <a:ext cx="321471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1471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77875"/>
            <a:ext cx="235236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А.Г. Лукашенко: </a:t>
            </a:r>
          </a:p>
          <a:p>
            <a:r>
              <a:rPr lang="ru-RU" b="1" dirty="0" smtClean="0"/>
              <a:t>«Вы – дети современной, независимой Беларуси. И если к естественному стремлению достичь больших высот в своей карьере, улучшить свое материальное положение у вас добавится искреннее желание быть полезным своей Родине, то ее будущее – в надежных руках».</a:t>
            </a:r>
            <a:endParaRPr lang="ru-RU" b="1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628654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42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7849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декабре 2017 г. подписан Декрет № 8 </a:t>
            </a:r>
          </a:p>
          <a:p>
            <a:pPr algn="ctr"/>
            <a:r>
              <a:rPr lang="ru-RU" sz="2400" dirty="0" smtClean="0"/>
              <a:t>«О развитии цифровой экономики». </a:t>
            </a:r>
            <a:endParaRPr lang="ru-RU" sz="2400" dirty="0" smtClean="0"/>
          </a:p>
          <a:p>
            <a:pPr algn="ctr"/>
            <a:r>
              <a:rPr lang="ru-RU" sz="2800" b="1" dirty="0" smtClean="0"/>
              <a:t>Успешные белорусские </a:t>
            </a:r>
            <a:r>
              <a:rPr lang="ru-RU" sz="2800" b="1" dirty="0" err="1" smtClean="0"/>
              <a:t>стартапы</a:t>
            </a:r>
            <a:r>
              <a:rPr lang="ru-RU" sz="2800" b="1" dirty="0" smtClean="0"/>
              <a:t>: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1639" y="1322848"/>
            <a:ext cx="53578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Умная </a:t>
            </a:r>
            <a:r>
              <a:rPr lang="ru-RU" sz="2400" b="1" dirty="0" smtClean="0"/>
              <a:t>одежда </a:t>
            </a:r>
            <a:r>
              <a:rPr lang="ru-RU" sz="2400" b="1" dirty="0" err="1" smtClean="0"/>
              <a:t>Teslasuit</a:t>
            </a:r>
            <a:r>
              <a:rPr lang="ru-RU" sz="2400" b="1" dirty="0" smtClean="0"/>
              <a:t> </a:t>
            </a:r>
            <a:r>
              <a:rPr lang="ru-RU" sz="2400" dirty="0" smtClean="0"/>
              <a:t>– может считывать движения</a:t>
            </a:r>
            <a:r>
              <a:rPr lang="ru-RU" sz="2400" dirty="0"/>
              <a:t>, передавать </a:t>
            </a:r>
            <a:r>
              <a:rPr lang="ru-RU" sz="2400" dirty="0" smtClean="0"/>
              <a:t>ощущения на расстоянии и стимулировать мышцы, помогая пользователям полностью погрузиться в виртуальную реальность.</a:t>
            </a: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21501"/>
            <a:ext cx="3357586" cy="283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306" y="1515323"/>
            <a:ext cx="3429024" cy="244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55976" y="4000504"/>
            <a:ext cx="44690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Агротехнический </a:t>
            </a:r>
            <a:r>
              <a:rPr lang="ru-RU" sz="2400" b="1" dirty="0" err="1" smtClean="0"/>
              <a:t>стартап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OneSoil</a:t>
            </a:r>
            <a:r>
              <a:rPr lang="ru-RU" sz="2400" b="1" dirty="0" smtClean="0"/>
              <a:t> </a:t>
            </a:r>
            <a:r>
              <a:rPr lang="ru-RU" sz="2400" dirty="0" smtClean="0"/>
              <a:t>– система мониторинга состояния посевных площадей, увеличения урожайности и экономии ресурсов с использованием снимков со спутников и </a:t>
            </a:r>
            <a:r>
              <a:rPr lang="ru-RU" sz="2400" dirty="0" err="1" smtClean="0"/>
              <a:t>дронов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325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428604"/>
            <a:ext cx="87154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Молодые  белорусы  на последнем международном чемпионате профессионального мастерства </a:t>
            </a:r>
            <a:r>
              <a:rPr lang="ru-RU" sz="2400" b="1" dirty="0" err="1" smtClean="0"/>
              <a:t>WorldSkills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International</a:t>
            </a:r>
            <a:r>
              <a:rPr lang="ru-RU" sz="2400" b="1" dirty="0" smtClean="0"/>
              <a:t> </a:t>
            </a:r>
            <a:r>
              <a:rPr lang="ru-RU" sz="2400" dirty="0" smtClean="0"/>
              <a:t>в Казани стали обладателями бронзовой и серебряной медалей.</a:t>
            </a:r>
            <a:endParaRPr lang="ru-RU" sz="24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43116"/>
            <a:ext cx="6147470" cy="452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19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8"/>
            <a:ext cx="6912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В целях коммерциализации разработанных молодыми гражданами бизнес-проектов при ЦК ОО «БРСМ» создан совет молодых предпринимателей.</a:t>
            </a:r>
            <a:endParaRPr lang="ru-RU" sz="2400" b="1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2071678"/>
            <a:ext cx="3000396" cy="192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4357694"/>
            <a:ext cx="3157387" cy="216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428868"/>
            <a:ext cx="4714908" cy="370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6845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481</TotalTime>
  <Words>411</Words>
  <Application>Microsoft Office PowerPoint</Application>
  <PresentationFormat>Экран (4:3)</PresentationFormat>
  <Paragraphs>24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Calibri</vt:lpstr>
      <vt:lpstr>Candara</vt:lpstr>
      <vt:lpstr>Symbol</vt:lpstr>
      <vt:lpstr>Волна</vt:lpstr>
      <vt:lpstr>«Будущее Родины строить молодым» (молодежная политика в Республике Беларусь, молодежное движение)</vt:lpstr>
      <vt:lpstr>Формирование здорового образа жизни молодежи – фундамент проводимой государственной политикой</vt:lpstr>
      <vt:lpstr>В каждом государстве молодое поколение –  это будущее страны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hell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Будущее Родины строить молодым</dc:title>
  <dc:creator>1</dc:creator>
  <cp:lastModifiedBy>Юрий Емельяненко</cp:lastModifiedBy>
  <cp:revision>55</cp:revision>
  <dcterms:created xsi:type="dcterms:W3CDTF">2020-05-18T09:04:36Z</dcterms:created>
  <dcterms:modified xsi:type="dcterms:W3CDTF">2020-05-19T09:38:01Z</dcterms:modified>
</cp:coreProperties>
</file>